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7" r:id="rId3"/>
    <p:sldId id="277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3B060-B97F-4B53-FEE8-EAD8C72A2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3A04CFA-6ABE-D019-AEBF-6EC1D7D3A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8F9253-66E2-640F-05B7-5A9C1BC6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3B31D6-C2DD-A182-D63F-D3C8AB53B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A54AFE-CA05-2F48-73FD-BDBA572C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89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4BDD3C-8CE0-8942-2585-0184CECF1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6B76F6-0D08-A13A-6087-C1FFD7895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0C9952-1E87-DCBA-B9B1-2BF85F6BE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667675-219B-1F41-0274-22AD395C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B164A3-878D-98DC-0554-DB8643E7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604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994E5AD-8527-2209-5C8A-BBEE39960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05329B-EC1C-57BE-98A7-FACE3A606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F34F9C-84A9-ABDC-C37A-B62653404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D28F2B-5B03-DA52-736C-095A19EB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42BACD-5411-6F14-72C1-6182A305B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62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0DC923-44A7-F427-0E1D-C9D2E3B13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FC155B-F1EB-9934-FEC7-421DE311B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E1FCBE-82BF-B6E1-FF18-971FFBC42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E867CE-D20A-9CE4-E3C8-135E08B1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C38679-8378-E896-6B54-094CBA01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59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4490A-1FCE-3608-5DD0-48E3BCE68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EFC94D-9751-D595-C682-5CF0B0CD7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6570B1-0B94-2DE3-B62E-EA6888C6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3059A2-D972-98DC-A424-44C0D7ED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85AA2C-9C99-E291-EB60-B7978A838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929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37052-F765-D747-DAC5-A46C10EBF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F9C5F5-A761-FD91-598C-211F580BD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A2EBB8-6951-ECD0-773B-3EFFED199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EDABDA-743C-1428-8EFF-E5F66010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7AB696-7115-B44D-F5F4-65066DAC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B9F523-8971-E40B-8F9F-543157BBE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347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E202B6-05D3-FE56-8A37-1E86E47FE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A928B1-EF74-0BED-1566-504514088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69175F-FB06-BCDB-007E-D9C9844C0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7BCFEE-9A97-926B-9FEC-F5D81E371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0DEBC62-F438-D581-8272-9A82391C6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52188A8-0090-1CFD-FB59-A6CA41E1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D13F229-1084-480A-81A1-CDA4CF8D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9BBF97-D667-8DFD-F821-EF83C3372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244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F00B01-E255-CFD0-E3EE-8BFED0349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92FDA44-1D45-8A83-650D-D0BD8ADED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7A4E09B-ADFB-06C6-9893-42984D89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51D818-4CE1-E8E3-2595-190545F0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54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2F526C6-9F9E-7AE5-03D8-5680369BC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6AE88E-A530-4A55-2FDE-8BA2E90E8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5E16B4-95D1-48CB-117B-15942B4C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79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2A301-234D-F50E-087C-42076970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D8BC85-3E5C-50CD-5D90-4F1261D93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3A82DA-5395-FCBA-E490-B587859BD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DB6FAE-3E80-9B48-CF61-0963667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FB37F4-B458-E6E7-5D03-2012C1111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065F59-3D54-43D6-EAB1-FE8872DF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7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94957-2A25-0A8B-EBEB-D4A900DB0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3A59F5-FDD2-93C3-7BFC-DD2D2F3D16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7A4A79-4EC7-2F06-9544-64165ED33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DDCB13-2546-79DA-1538-C7B321AB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BEAA82-BAB9-D468-949C-864BBABAD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B1DCD2-D55F-D41C-1C95-2FD7B38C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68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4CF070-8A84-E4CB-1B06-6FAF6C6AC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AF5D1E-7747-5ABE-D3A9-BE3E0140E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BFDAD2-5350-3983-83DE-E0EE80AE4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3BC4-5716-41CC-BD65-F439E5E3D977}" type="datetimeFigureOut">
              <a:rPr lang="de-DE" smtClean="0"/>
              <a:t>10.04.26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6F57E2-BAD5-F4A4-DB28-F4EA0A0A4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C64A5E-50EA-78EF-D168-D8A7A0A98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2759-D911-44E6-BFEA-6E4D46B7F0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48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0D79EF3-22D8-8C6E-B152-EE10442D1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984376" cy="6858000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D3F7ED35-23E1-08D7-06B6-DD7A07545E59}"/>
              </a:ext>
            </a:extLst>
          </p:cNvPr>
          <p:cNvSpPr/>
          <p:nvPr/>
        </p:nvSpPr>
        <p:spPr>
          <a:xfrm>
            <a:off x="4696473" y="336920"/>
            <a:ext cx="7022306" cy="6184160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9788E00-4EE7-32FF-DDBD-C46053881F5A}"/>
              </a:ext>
            </a:extLst>
          </p:cNvPr>
          <p:cNvSpPr txBox="1"/>
          <p:nvPr/>
        </p:nvSpPr>
        <p:spPr>
          <a:xfrm rot="20874994">
            <a:off x="4872411" y="1345594"/>
            <a:ext cx="6385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latin typeface="Aharoni" panose="02010803020104030203" pitchFamily="2" charset="-79"/>
                <a:cs typeface="Aharoni" panose="02010803020104030203" pitchFamily="2" charset="-79"/>
              </a:rPr>
              <a:t>RESCU Preis 2026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CA3878C-428B-F6D4-88AE-E068C1F2ABBA}"/>
              </a:ext>
            </a:extLst>
          </p:cNvPr>
          <p:cNvSpPr txBox="1"/>
          <p:nvPr/>
        </p:nvSpPr>
        <p:spPr>
          <a:xfrm rot="1543732">
            <a:off x="6244009" y="4010386"/>
            <a:ext cx="4274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dirty="0">
                <a:latin typeface="Aharoni" panose="02010803020104030203" pitchFamily="2" charset="-79"/>
                <a:cs typeface="Aharoni" panose="02010803020104030203" pitchFamily="2" charset="-79"/>
              </a:rPr>
              <a:t>Einreichungen</a:t>
            </a:r>
          </a:p>
        </p:txBody>
      </p:sp>
    </p:spTree>
    <p:extLst>
      <p:ext uri="{BB962C8B-B14F-4D97-AF65-F5344CB8AC3E}">
        <p14:creationId xmlns:p14="http://schemas.microsoft.com/office/powerpoint/2010/main" val="412426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21ED7F7-23F8-EDB0-978F-BBB5BCFED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D92A7FA-D2F0-DCF8-1923-2AE101C09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73" y="93945"/>
            <a:ext cx="11498053" cy="151803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DEBDE1B-4894-41DF-4259-25909DFE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73" y="1705926"/>
            <a:ext cx="11498053" cy="482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0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21ED7F7-23F8-EDB0-978F-BBB5BCFED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9438CDE-451A-1E10-2A03-97B626F15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46" y="162497"/>
            <a:ext cx="11552921" cy="112176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30BFD77B-5314-7C06-8FE4-C5535F0A1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91" y="1446754"/>
            <a:ext cx="11559018" cy="5129409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933F5EB-93A7-40A3-5C4C-A1BF998F3FE1}"/>
              </a:ext>
            </a:extLst>
          </p:cNvPr>
          <p:cNvSpPr txBox="1"/>
          <p:nvPr/>
        </p:nvSpPr>
        <p:spPr>
          <a:xfrm>
            <a:off x="1227551" y="3701797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75DAA28-400B-10FE-0CEB-4B14FFDF307B}"/>
              </a:ext>
            </a:extLst>
          </p:cNvPr>
          <p:cNvSpPr txBox="1"/>
          <p:nvPr/>
        </p:nvSpPr>
        <p:spPr>
          <a:xfrm>
            <a:off x="1227551" y="2958233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AC194DD-D9AC-D7CA-F2DF-01F7EF24074B}"/>
              </a:ext>
            </a:extLst>
          </p:cNvPr>
          <p:cNvSpPr txBox="1"/>
          <p:nvPr/>
        </p:nvSpPr>
        <p:spPr>
          <a:xfrm>
            <a:off x="1227551" y="5225656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4ED6CB3-58F4-A839-618E-1D4E935E8A5B}"/>
              </a:ext>
            </a:extLst>
          </p:cNvPr>
          <p:cNvSpPr txBox="1"/>
          <p:nvPr/>
        </p:nvSpPr>
        <p:spPr>
          <a:xfrm>
            <a:off x="1227551" y="4479614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706A232-76FB-1446-0A46-1E8BA5C15C8C}"/>
              </a:ext>
            </a:extLst>
          </p:cNvPr>
          <p:cNvSpPr txBox="1"/>
          <p:nvPr/>
        </p:nvSpPr>
        <p:spPr>
          <a:xfrm>
            <a:off x="1227551" y="5971698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44A3EB2-3667-1E7D-97F8-20135BA29D7D}"/>
              </a:ext>
            </a:extLst>
          </p:cNvPr>
          <p:cNvSpPr txBox="1"/>
          <p:nvPr/>
        </p:nvSpPr>
        <p:spPr>
          <a:xfrm>
            <a:off x="1227551" y="2198318"/>
            <a:ext cx="1052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CC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6953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21ED7F7-23F8-EDB0-978F-BBB5BCFED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1D4EE02-2FC2-FB52-ED90-F12C1083186C}"/>
              </a:ext>
            </a:extLst>
          </p:cNvPr>
          <p:cNvSpPr/>
          <p:nvPr/>
        </p:nvSpPr>
        <p:spPr>
          <a:xfrm>
            <a:off x="361121" y="1616765"/>
            <a:ext cx="11469757" cy="4993733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>
                <a:solidFill>
                  <a:srgbClr val="0000CC"/>
                </a:solidFill>
              </a:rPr>
              <a:t>…….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BC71578-33CD-1037-BE50-9FD343FA1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29" y="247502"/>
            <a:ext cx="11498053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63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21ED7F7-23F8-EDB0-978F-BBB5BCFED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1D4EE02-2FC2-FB52-ED90-F12C1083186C}"/>
              </a:ext>
            </a:extLst>
          </p:cNvPr>
          <p:cNvSpPr/>
          <p:nvPr/>
        </p:nvSpPr>
        <p:spPr>
          <a:xfrm>
            <a:off x="361121" y="1616765"/>
            <a:ext cx="11469757" cy="4993733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>
                <a:solidFill>
                  <a:srgbClr val="0000CC"/>
                </a:solidFill>
              </a:rPr>
              <a:t>…….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C2A2472-01BB-817B-54FE-CE61DFA9D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76" y="247502"/>
            <a:ext cx="11504149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43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21ED7F7-23F8-EDB0-978F-BBB5BCFED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1D4EE02-2FC2-FB52-ED90-F12C1083186C}"/>
              </a:ext>
            </a:extLst>
          </p:cNvPr>
          <p:cNvSpPr/>
          <p:nvPr/>
        </p:nvSpPr>
        <p:spPr>
          <a:xfrm>
            <a:off x="361121" y="1616765"/>
            <a:ext cx="11469757" cy="4993733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>
                <a:solidFill>
                  <a:srgbClr val="0000CC"/>
                </a:solidFill>
              </a:rPr>
              <a:t>…….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E647BC2-C5E0-7236-241B-03A866A6C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21" y="247502"/>
            <a:ext cx="11498053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9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Breitbild</PresentationFormat>
  <Paragraphs>11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Aharoni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RESCU Preis 2024</dc:title>
  <dc:creator>Lena Plötz</dc:creator>
  <cp:lastModifiedBy>Silke Fichter</cp:lastModifiedBy>
  <cp:revision>9</cp:revision>
  <dcterms:created xsi:type="dcterms:W3CDTF">2024-04-02T08:10:18Z</dcterms:created>
  <dcterms:modified xsi:type="dcterms:W3CDTF">2026-04-10T10:22:14Z</dcterms:modified>
</cp:coreProperties>
</file>